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56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666"/>
  </p:normalViewPr>
  <p:slideViewPr>
    <p:cSldViewPr snapToGrid="0" showGuides="1">
      <p:cViewPr varScale="1">
        <p:scale>
          <a:sx n="66" d="100"/>
          <a:sy n="66" d="100"/>
        </p:scale>
        <p:origin x="48" y="84"/>
      </p:cViewPr>
      <p:guideLst>
        <p:guide orient="horz" pos="3368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48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7338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563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518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056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0744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13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06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0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3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2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06/26/2026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5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410DD-FA5D-C78B-CA95-0D4121110C6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9350" cy="1069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2" y="1179972"/>
            <a:ext cx="7390787" cy="650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60" y="9108933"/>
            <a:ext cx="8777581" cy="9323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972162" y="2625784"/>
            <a:ext cx="1373706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MDPT - COOPERATIVA DE PRODUTOS DE SAUDE CRL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972161" y="4107838"/>
            <a:ext cx="1094653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B-Care - </a:t>
            </a:r>
            <a:r>
              <a:rPr lang="en-GB" sz="43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Internacionalização</a:t>
            </a:r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E-commerce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972161" y="5713707"/>
            <a:ext cx="1350058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Nº de novos serviços e/ou funcionalidades introduzidas em loja própria online	 - 3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Nº de mercados abrangidos no âmbito das ações de marketing digital –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Previsão de vendas internacionais através dos canais digitais - 75 000,00€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T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972161" y="7864318"/>
            <a:ext cx="1094653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INVESTIMENTO: 31 730,80€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88E0A-561A-C9DF-D398-09B0A9CBCB0B}"/>
              </a:ext>
            </a:extLst>
          </p:cNvPr>
          <p:cNvSpPr txBox="1"/>
          <p:nvPr/>
        </p:nvSpPr>
        <p:spPr>
          <a:xfrm>
            <a:off x="16091513" y="1636779"/>
            <a:ext cx="8999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alterar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deverá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usar 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fonte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“Roboto”, que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ser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descarregada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nesta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pasta.</a:t>
            </a:r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98</TotalTime>
  <Words>82</Words>
  <Application>Microsoft Office PowerPoint</Application>
  <PresentationFormat>Personalizados</PresentationFormat>
  <Paragraphs>9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Geral MDPT</cp:lastModifiedBy>
  <cp:revision>6</cp:revision>
  <dcterms:created xsi:type="dcterms:W3CDTF">2023-01-04T14:38:01Z</dcterms:created>
  <dcterms:modified xsi:type="dcterms:W3CDTF">2026-06-26T12:39:55Z</dcterms:modified>
</cp:coreProperties>
</file>